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4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.krol" initials="S" lastIdx="1" clrIdx="0">
    <p:extLst>
      <p:ext uri="{19B8F6BF-5375-455C-9EA6-DF929625EA0E}">
        <p15:presenceInfo xmlns:p15="http://schemas.microsoft.com/office/powerpoint/2012/main" userId="S-1-5-21-2326237993-3078747955-729344320-1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1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739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193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473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163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83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076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737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57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878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10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515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0414-BD6F-42D0-AF12-FB7195DBFD42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10F5-4FF5-439F-BDD1-00AD557DB3E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352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l-PL" b="1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Dlaczego gra „Pablo Mushrooms” jest warta uwagi</a:t>
            </a:r>
            <a:endParaRPr lang="pl-PL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5697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5333999" cy="1379621"/>
          </a:xfrm>
        </p:spPr>
        <p:txBody>
          <a:bodyPr/>
          <a:lstStyle/>
          <a:p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Co to „Pablo Mushrooms”?</a:t>
            </a:r>
            <a:endParaRPr lang="pl-PL" b="1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" y="1724526"/>
            <a:ext cx="5334000" cy="5133473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Aplikacja "Pablo Mushrooms" to gra tekstowa RPG, 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tworzona przez grupę „Metalowe Płuca” która </a:t>
            </a: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ma na celu zapewnienie rozrywki graczowi.</a:t>
            </a:r>
          </a:p>
        </p:txBody>
      </p:sp>
    </p:spTree>
    <p:extLst>
      <p:ext uri="{BB962C8B-B14F-4D97-AF65-F5344CB8AC3E}">
        <p14:creationId xmlns:p14="http://schemas.microsoft.com/office/powerpoint/2010/main" val="140200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6086475" cy="1368424"/>
          </a:xfrm>
        </p:spPr>
        <p:txBody>
          <a:bodyPr/>
          <a:lstStyle/>
          <a:p>
            <a:r>
              <a:rPr lang="pl-PL" dirty="0" smtClean="0">
                <a:latin typeface="Algerian" panose="04020705040A02060702" pitchFamily="82" charset="0"/>
              </a:rPr>
              <a:t>Gdzie i kiedy dzieje się akcja?</a:t>
            </a:r>
            <a:endParaRPr lang="pl-PL" b="1" dirty="0">
              <a:latin typeface="Algerian" panose="04020705040A02060702" pitchFamily="82" charset="0"/>
            </a:endParaRPr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0" y="1368424"/>
            <a:ext cx="5972175" cy="4537075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Akcja toczy się w średniowieczu na wybranym przez gracza biomie.</a:t>
            </a:r>
          </a:p>
          <a:p>
            <a:pPr marL="0" indent="0">
              <a:buNone/>
            </a:pPr>
            <a:r>
              <a:rPr lang="pl-PL" dirty="0" smtClean="0"/>
              <a:t>Bohater musi pokonywać przeciwników, a na końcu ścieżki – bossa.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6575"/>
            <a:ext cx="5972175" cy="3781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3076574"/>
            <a:ext cx="6219825" cy="378142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4" y="0"/>
            <a:ext cx="6219825" cy="3076575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24556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3714750" cy="1377950"/>
          </a:xfrm>
        </p:spPr>
        <p:txBody>
          <a:bodyPr/>
          <a:lstStyle/>
          <a:p>
            <a:r>
              <a:rPr lang="pl-PL" dirty="0" smtClean="0">
                <a:latin typeface="Algerian" panose="04020705040A02060702" pitchFamily="82" charset="0"/>
              </a:rPr>
              <a:t>Cena gry:</a:t>
            </a:r>
            <a:endParaRPr lang="pl-PL" dirty="0">
              <a:latin typeface="Algerian" panose="04020705040A02060702" pitchFamily="82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" y="1377950"/>
            <a:ext cx="3371850" cy="485140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Każdy wie, że cena gry jest najważniejsza, dlatego zdecydowaliśmy, że gra nie będzie kosztowała płuca i lewej nogi tylko będzie za darmo     (na razie…)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0"/>
            <a:ext cx="8820150" cy="3280769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3280769"/>
            <a:ext cx="8820150" cy="35772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415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pl-PL" dirty="0" smtClean="0">
                <a:latin typeface="Algerian" panose="04020705040A02060702" pitchFamily="82" charset="0"/>
              </a:rPr>
              <a:t>Najlepsze opinie o grze</a:t>
            </a:r>
            <a:endParaRPr lang="pl-PL" dirty="0">
              <a:latin typeface="Algerian" panose="04020705040A02060702" pitchFamily="82" charset="0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0" y="132556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Kinga </a:t>
            </a:r>
            <a:r>
              <a:rPr lang="pl-PL" dirty="0" err="1" smtClean="0"/>
              <a:t>Madoń</a:t>
            </a:r>
            <a:r>
              <a:rPr lang="pl-PL" dirty="0" smtClean="0"/>
              <a:t>: „1/10 nie ma postaci z </a:t>
            </a:r>
            <a:r>
              <a:rPr lang="pl-PL" dirty="0" err="1" smtClean="0"/>
              <a:t>lola</a:t>
            </a:r>
            <a:r>
              <a:rPr lang="pl-PL" dirty="0" smtClean="0"/>
              <a:t>”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810000" y="1400175"/>
            <a:ext cx="278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Pan Kozieł: „Za duża złożoność obliczeniowa, 3/10”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8372475" y="1400175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Pan </a:t>
            </a:r>
            <a:r>
              <a:rPr lang="pl-PL" dirty="0" err="1" smtClean="0"/>
              <a:t>Trzupek</a:t>
            </a:r>
            <a:r>
              <a:rPr lang="pl-PL" dirty="0" smtClean="0"/>
              <a:t>: „Słabe formatowanie, 2/10”</a:t>
            </a: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376237" y="2871490"/>
            <a:ext cx="292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Pani Warzecha: „Błąd rzeczowy, za błędem rzeczowym, 0.5/10”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3905250" y="2790825"/>
            <a:ext cx="296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Krystian Koza: „Obsługa błędów nie istnieje, 10/10”</a:t>
            </a:r>
            <a:endParaRPr lang="pl-PL" dirty="0"/>
          </a:p>
        </p:txBody>
      </p:sp>
      <p:sp>
        <p:nvSpPr>
          <p:cNvPr id="9" name="pole tekstowe 8"/>
          <p:cNvSpPr txBox="1"/>
          <p:nvPr/>
        </p:nvSpPr>
        <p:spPr>
          <a:xfrm>
            <a:off x="8277225" y="2714625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Pan Opiela: „Niby dobre, ale nie do końca, 8/10”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805112" y="4319071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Kacper Kruszyński: „Nie wiem co autorzy mieli na myśli, 11/10”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13" y="4653225"/>
            <a:ext cx="2034176" cy="9125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pole tekstowe 12"/>
          <p:cNvSpPr txBox="1"/>
          <p:nvPr/>
        </p:nvSpPr>
        <p:spPr>
          <a:xfrm>
            <a:off x="8418013" y="429531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Szymon Mól:</a:t>
            </a:r>
            <a:endParaRPr lang="pl-PL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8418013" y="5577151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„6/10”</a:t>
            </a:r>
            <a:endParaRPr lang="pl-PL" dirty="0"/>
          </a:p>
        </p:txBody>
      </p:sp>
      <p:sp>
        <p:nvSpPr>
          <p:cNvPr id="15" name="pole tekstowe 14"/>
          <p:cNvSpPr txBox="1"/>
          <p:nvPr/>
        </p:nvSpPr>
        <p:spPr>
          <a:xfrm>
            <a:off x="376237" y="5651976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Patryk Polak: *Śpi*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6382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80488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4067175" cy="1285875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Algerian" panose="04020705040A02060702" pitchFamily="82" charset="0"/>
              </a:rPr>
              <a:t>Autorzy gry:</a:t>
            </a:r>
            <a:endParaRPr lang="pl-PL" dirty="0">
              <a:latin typeface="Algerian" panose="04020705040A02060702" pitchFamily="82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1201739"/>
            <a:ext cx="4276725" cy="684212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Bez nich gry by nie było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84788"/>
            <a:ext cx="3695700" cy="3695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pole tekstowe 4"/>
          <p:cNvSpPr txBox="1"/>
          <p:nvPr/>
        </p:nvSpPr>
        <p:spPr>
          <a:xfrm>
            <a:off x="0" y="271994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Kacper Kruszyński aka „Inżynier”: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4191000"/>
            <a:ext cx="3562349" cy="2667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1952625"/>
            <a:ext cx="3562350" cy="2238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0"/>
            <a:ext cx="3562349" cy="1952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pole tekstowe 8"/>
          <p:cNvSpPr txBox="1"/>
          <p:nvPr/>
        </p:nvSpPr>
        <p:spPr>
          <a:xfrm>
            <a:off x="6815137" y="0"/>
            <a:ext cx="275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Sebastian Król aka „Generator”: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6815137" y="2238375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Paweł Biernat aka „Kronikarz”:</a:t>
            </a:r>
            <a:endParaRPr lang="pl-PL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6815136" y="4191000"/>
            <a:ext cx="181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Filip Gąsior aka „Opiekun Inżyniera”: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7975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fect Cell | Dopple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95250"/>
            <a:ext cx="12496799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-66675" y="1533525"/>
            <a:ext cx="5505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500" dirty="0" err="1" smtClean="0">
                <a:latin typeface="Brush Script MT" panose="03060802040406070304" pitchFamily="66" charset="0"/>
              </a:rPr>
              <a:t>Dziekujemy</a:t>
            </a:r>
            <a:r>
              <a:rPr lang="pl-PL" sz="5500" dirty="0" smtClean="0">
                <a:latin typeface="Brush Script MT" panose="03060802040406070304" pitchFamily="66" charset="0"/>
              </a:rPr>
              <a:t> za </a:t>
            </a:r>
            <a:r>
              <a:rPr lang="pl-PL" sz="5500" dirty="0" err="1" smtClean="0">
                <a:latin typeface="Brush Script MT" panose="03060802040406070304" pitchFamily="66" charset="0"/>
              </a:rPr>
              <a:t>uwage</a:t>
            </a:r>
            <a:endParaRPr lang="pl-PL" sz="5500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83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238</Words>
  <Application>Microsoft Office PowerPoint</Application>
  <PresentationFormat>Panoramiczny</PresentationFormat>
  <Paragraphs>26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Algerian</vt:lpstr>
      <vt:lpstr>Arial</vt:lpstr>
      <vt:lpstr>Brush Script MT</vt:lpstr>
      <vt:lpstr>Calibri</vt:lpstr>
      <vt:lpstr>Calibri Light</vt:lpstr>
      <vt:lpstr>Motyw pakietu Office</vt:lpstr>
      <vt:lpstr>Dlaczego gra „Pablo Mushrooms” jest warta uwagi</vt:lpstr>
      <vt:lpstr>Co to „Pablo Mushrooms”?</vt:lpstr>
      <vt:lpstr>Gdzie i kiedy dzieje się akcja?</vt:lpstr>
      <vt:lpstr>Cena gry:</vt:lpstr>
      <vt:lpstr>Najlepsze opinie o grze</vt:lpstr>
      <vt:lpstr>Autorzy gry:</vt:lpstr>
      <vt:lpstr>Prezentacja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Dlaczego gra „Pablo Mushrooms” jest warta Pana uwagi</dc:title>
  <dc:creator>Sebastian.krol</dc:creator>
  <cp:lastModifiedBy>Sebastian.krol</cp:lastModifiedBy>
  <cp:revision>13</cp:revision>
  <dcterms:created xsi:type="dcterms:W3CDTF">2024-12-05T07:01:06Z</dcterms:created>
  <dcterms:modified xsi:type="dcterms:W3CDTF">2024-12-05T09:14:49Z</dcterms:modified>
</cp:coreProperties>
</file>